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27" d="100"/>
          <a:sy n="127" d="100"/>
        </p:scale>
        <p:origin x="1062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9C84F-1B82-4FB5-A912-BF1997C3B4F6}" type="datetimeFigureOut">
              <a:rPr lang="pl-PL" smtClean="0"/>
              <a:t>2017-01-24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C72FE-5D1E-475A-9B67-4D7DB3DC39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614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39" y="280764"/>
            <a:ext cx="2742949" cy="1543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4193"/>
            <a:ext cx="7772400" cy="1495769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178" y="-1497184"/>
            <a:ext cx="5099222" cy="509922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72" y="380643"/>
            <a:ext cx="1344333" cy="1343570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474" y="380643"/>
            <a:ext cx="1341781" cy="134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760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512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824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6050" y="365126"/>
            <a:ext cx="58293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49" y="6356351"/>
            <a:ext cx="7886699" cy="365125"/>
          </a:xfrm>
        </p:spPr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363" y="-1028820"/>
            <a:ext cx="4094206" cy="4094206"/>
          </a:xfrm>
          <a:prstGeom prst="rect">
            <a:avLst/>
          </a:prstGeom>
        </p:spPr>
      </p:pic>
      <p:cxnSp>
        <p:nvCxnSpPr>
          <p:cNvPr id="8" name="Łącznik prosty 7"/>
          <p:cNvCxnSpPr/>
          <p:nvPr userDrawn="1"/>
        </p:nvCxnSpPr>
        <p:spPr>
          <a:xfrm>
            <a:off x="2686049" y="1586728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Łącznik prosty 9"/>
          <p:cNvCxnSpPr/>
          <p:nvPr userDrawn="1"/>
        </p:nvCxnSpPr>
        <p:spPr>
          <a:xfrm>
            <a:off x="1735093" y="6236987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16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3414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340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516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781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23507"/>
            <a:ext cx="9144000" cy="449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4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Centrum Kształcenia Podyplomowego WUM mba@wum.edu.pl / www.sghwummba.wum.edu.pl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471E5-0B6F-4FCF-AEDC-EC1BBB53699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121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6050" y="365126"/>
            <a:ext cx="58292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A471E5-0B6F-4FCF-AEDC-EC1BBB53699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408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SGH-WUM MBA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dirty="0"/>
              <a:t>w ochronie zdrowia</a:t>
            </a:r>
          </a:p>
        </p:txBody>
      </p:sp>
      <p:cxnSp>
        <p:nvCxnSpPr>
          <p:cNvPr id="4" name="Łącznik prosty 3"/>
          <p:cNvCxnSpPr/>
          <p:nvPr/>
        </p:nvCxnSpPr>
        <p:spPr>
          <a:xfrm>
            <a:off x="1652714" y="4416425"/>
            <a:ext cx="5829300" cy="0"/>
          </a:xfrm>
          <a:prstGeom prst="line">
            <a:avLst/>
          </a:prstGeom>
          <a:ln>
            <a:solidFill>
              <a:srgbClr val="138577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pole tekstowe 4"/>
          <p:cNvSpPr txBox="1"/>
          <p:nvPr/>
        </p:nvSpPr>
        <p:spPr>
          <a:xfrm>
            <a:off x="1657863" y="4652447"/>
            <a:ext cx="5824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Warszawski Uniwersytet Medyczny, Warszawa 24.01.2017</a:t>
            </a:r>
          </a:p>
        </p:txBody>
      </p:sp>
      <p:sp>
        <p:nvSpPr>
          <p:cNvPr id="6" name="Prostokąt 5"/>
          <p:cNvSpPr/>
          <p:nvPr/>
        </p:nvSpPr>
        <p:spPr>
          <a:xfrm>
            <a:off x="2281364" y="55996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dirty="0"/>
              <a:t>dr hab. Rafał Mrówka, prof. SGH</a:t>
            </a:r>
          </a:p>
          <a:p>
            <a:pPr algn="ctr"/>
            <a:r>
              <a:rPr lang="pl-PL" dirty="0"/>
              <a:t>Kierownik programu MBA-SGH</a:t>
            </a:r>
          </a:p>
        </p:txBody>
      </p:sp>
    </p:spTree>
    <p:extLst>
      <p:ext uri="{BB962C8B-B14F-4D97-AF65-F5344CB8AC3E}">
        <p14:creationId xmlns:p14="http://schemas.microsoft.com/office/powerpoint/2010/main" val="278904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dirty="0"/>
              <a:t>Czym są programy </a:t>
            </a:r>
            <a:br>
              <a:rPr lang="pl-PL" sz="2800" b="1" dirty="0"/>
            </a:br>
            <a:r>
              <a:rPr lang="pl-PL" sz="2800" b="1" dirty="0" err="1"/>
              <a:t>Executive</a:t>
            </a:r>
            <a:r>
              <a:rPr lang="pl-PL" sz="2800" b="1" dirty="0"/>
              <a:t> MBA?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727384"/>
            <a:ext cx="7886700" cy="435133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Najbardziej prestiżowe studia menedżerskie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Światowe standardy studiów – określona baza zdobywanych kompetencji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Studia dla wyższej kadry kierowniczej organizacji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Wymagają od kandydatów doświadczenia zawodowego i umożliwiają dzielenie się nim – różnorodność kandydatów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Stawiające wysokie wymagania studiującym – realna wartość dyplomu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Skupione na praktyczne aspekty zarządzania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praca nad projektami,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konsultacje biznesowe,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studia przypadków,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wymiana doświadczeń.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4033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dirty="0"/>
              <a:t>Specjalistyczne </a:t>
            </a:r>
            <a:r>
              <a:rPr lang="pl-PL" sz="2800" b="1" dirty="0" err="1"/>
              <a:t>Executive</a:t>
            </a:r>
            <a:r>
              <a:rPr lang="pl-PL" sz="2800" b="1" dirty="0"/>
              <a:t> MBA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39724" y="1772281"/>
            <a:ext cx="4962855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000" dirty="0"/>
              <a:t>Trzon programu – niezbędnik menedżera: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Zarządzanie strategiczne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Finanse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Przywództwo i zachowania w organizacji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Ekonomia menedżerska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Statystyka i analiza decyzji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Zarządzanie zasobami ludzkimi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Rachunkowość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Marketing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Zarządzanie projektami 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402579" y="2889806"/>
            <a:ext cx="35559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Przedmioty specjalistyczne – specyfika danego sektora</a:t>
            </a:r>
          </a:p>
        </p:txBody>
      </p:sp>
    </p:spTree>
    <p:extLst>
      <p:ext uri="{BB962C8B-B14F-4D97-AF65-F5344CB8AC3E}">
        <p14:creationId xmlns:p14="http://schemas.microsoft.com/office/powerpoint/2010/main" val="204081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86050" y="167006"/>
            <a:ext cx="58293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800" b="1" dirty="0"/>
              <a:t>SGH-WUM MBA</a:t>
            </a:r>
            <a:br>
              <a:rPr lang="pl-PL" sz="2800" b="1" dirty="0"/>
            </a:br>
            <a:r>
              <a:rPr lang="pl-PL" sz="2400" b="1" dirty="0"/>
              <a:t>w ochronie zdrowia</a:t>
            </a:r>
            <a:br>
              <a:rPr lang="pl-PL" sz="2400" b="1" dirty="0"/>
            </a:br>
            <a:br>
              <a:rPr lang="pl-PL" sz="2400" b="1" dirty="0"/>
            </a:br>
            <a:r>
              <a:rPr lang="pl-PL" sz="2400" b="1" dirty="0"/>
              <a:t>Dlaczego?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1939" y="1568241"/>
            <a:ext cx="8170876" cy="435133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Brak edukacji menedżerskiej wielu menedżerów zarządzających placówkami ochrony zdrowia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Dość podstawowe błędy w zarządzaniu popełniane przez menedżerów ochrony zdrowia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Popyt na usługi edukacyjne ze strony menedżerów sektora – liczni studenci w ogólnych programach </a:t>
            </a:r>
            <a:r>
              <a:rPr lang="pl-PL" sz="1800" dirty="0" err="1"/>
              <a:t>Executive</a:t>
            </a:r>
            <a:r>
              <a:rPr lang="pl-PL" sz="1800" dirty="0"/>
              <a:t> MBA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Duża specyfika sektora – wymagalne unikalne kompetencje, których nie mogą dostarczyć ogólne programy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Niewystarczająca oferta ze strony prestiżowych instytucji kształcących menedżerów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l-PL" sz="1800" dirty="0"/>
              <a:t>Synergia kompetencji SGH-WUM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endParaRPr lang="pl-PL" sz="18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920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86050" y="167006"/>
            <a:ext cx="58293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800" b="1" dirty="0"/>
              <a:t>SGH-WUM MBA</a:t>
            </a:r>
            <a:br>
              <a:rPr lang="pl-PL" sz="2800" b="1" dirty="0"/>
            </a:br>
            <a:r>
              <a:rPr lang="pl-PL" sz="2400" b="1" dirty="0"/>
              <a:t>w ochronie zdrowia</a:t>
            </a:r>
            <a:br>
              <a:rPr lang="pl-PL" sz="2400" b="1" dirty="0"/>
            </a:br>
            <a:br>
              <a:rPr lang="pl-PL" sz="2400" b="1" dirty="0"/>
            </a:br>
            <a:r>
              <a:rPr lang="pl-PL" sz="2400" b="1" dirty="0"/>
              <a:t>Co zyska absolwent?</a:t>
            </a:r>
            <a:endParaRPr lang="pl-PL" sz="28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44472" y="1748791"/>
            <a:ext cx="8170876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Dostęp do najnowszej wiedzy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Unikalny zestaw praktycznych kompetencji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200" dirty="0"/>
              <a:t>Ogólnych menedżerskich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pl-PL" sz="1200" dirty="0"/>
              <a:t>Branżowych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Dziesiątki studiów przypadków, zweryfikowanych projektów własnych – unikanie typowych błędów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Własne doświadczenia zderzone z doświadczeniami wykładowców i innych studentów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Rozległa sieć kontaktów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Dyplomy dwóch prestiżowych uczelni – liderów swoich branż – formalne potwierdzenie zdobytych kompetencji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dirty="0"/>
              <a:t>Wzrost pozycji na rynku pracy – awanse, wzrost wynagrodzeń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1600" b="1" dirty="0"/>
              <a:t>Studia </a:t>
            </a:r>
            <a:r>
              <a:rPr lang="pl-PL" sz="1600" b="1" dirty="0" err="1"/>
              <a:t>Executive</a:t>
            </a:r>
            <a:r>
              <a:rPr lang="pl-PL" sz="1600" b="1" dirty="0"/>
              <a:t> MBA to inwestycja!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pl-PL" sz="16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dr hab. Rafał Mrówka, prof. SGH</a:t>
            </a:r>
          </a:p>
          <a:p>
            <a:r>
              <a:rPr lang="pl-PL" dirty="0"/>
              <a:t>Kierownik programu MBA-SGH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274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16044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294</Words>
  <Application>Microsoft Office PowerPoint</Application>
  <PresentationFormat>Pokaz na ekranie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9" baseType="lpstr">
      <vt:lpstr>Arial</vt:lpstr>
      <vt:lpstr>Calibri</vt:lpstr>
      <vt:lpstr>Motyw pakietu Office</vt:lpstr>
      <vt:lpstr>SGH-WUM MBA</vt:lpstr>
      <vt:lpstr>Czym są programy  Executive MBA?</vt:lpstr>
      <vt:lpstr>Specjalistyczne Executive MBA</vt:lpstr>
      <vt:lpstr>SGH-WUM MBA w ochronie zdrowia  Dlaczego?</vt:lpstr>
      <vt:lpstr>SGH-WUM MBA w ochronie zdrowia  Co zyska absolwent?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SGH-WUM MBA</dc:title>
  <dc:creator>Artur Białoszewski</dc:creator>
  <cp:lastModifiedBy>Rafał Mrówka</cp:lastModifiedBy>
  <cp:revision>10</cp:revision>
  <dcterms:created xsi:type="dcterms:W3CDTF">2017-01-23T14:37:35Z</dcterms:created>
  <dcterms:modified xsi:type="dcterms:W3CDTF">2017-01-24T09:16:36Z</dcterms:modified>
</cp:coreProperties>
</file>