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204275" cy="1944211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88B557-1151-4D22-A785-023AD986A4F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565321" y="6039657"/>
            <a:ext cx="29073631" cy="41674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2BEC637-9CC2-495B-BF6A-399B2CD1C51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130643" y="11017194"/>
            <a:ext cx="23942997" cy="4968538"/>
          </a:xfrm>
        </p:spPr>
        <p:txBody>
          <a:bodyPr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94BD937-EE8D-48E9-9E46-F94B181566A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E04A6E-1F12-4772-9C11-6167EB11FE58}" type="datetime1">
              <a:rPr lang="pl-PL"/>
              <a:pPr lvl="0"/>
              <a:t>2019-04-23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D564871-708B-4FAE-B754-BAD4BF117E3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DC8D325-134F-4F34-8670-B084D91BAE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AA0641-B0ED-4E12-8796-DC392E22D8D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82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2FDEEF-52E5-4E32-9742-C5877E6FD13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DAEBFE3-E843-4EC8-B19B-06784342CF6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4EAFA71-4CD2-4217-8F33-C9ED10EB001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367AE5-4F07-41DD-B47A-671A59BABC6D}" type="datetime1">
              <a:rPr lang="pl-PL"/>
              <a:pPr lvl="0"/>
              <a:t>2019-04-23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EBDE79C-B07C-4C50-BA59-D6CCD9C90C4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07C83D-E638-411E-86FC-DC77BCC583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32CE93-5C70-48B0-9E30-E9A9B6DCA4A9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1771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79415E5-73FB-43EB-9FE0-0D78DE414A9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92761280" y="2205240"/>
            <a:ext cx="28788594" cy="47030106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46BE9A9-F619-47D0-B439-D256F5063B8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395487" y="2205240"/>
            <a:ext cx="85795719" cy="4703010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DC9BE3-4F0D-4648-A25B-F0936C4015E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76BB4E-7A2A-4134-A3FE-DD1DE56ED0F1}" type="datetime1">
              <a:rPr lang="pl-PL"/>
              <a:pPr lvl="0"/>
              <a:t>2019-04-23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B4A7624-3A85-45D5-9801-CAF3B01C085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B6A006E-86A6-4180-A6A9-5FD3A172D57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9FC45B-000F-436E-85C0-D160B198FE2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540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C222C1-2D40-4CF8-9293-34F0803C821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BC8328-21C2-470E-9105-F17A02900BC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BE8A307-D09E-4C7E-8058-920711B5524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C50344-AB93-4CF0-8F2E-84A32DC39179}" type="datetime1">
              <a:rPr lang="pl-PL"/>
              <a:pPr lvl="0"/>
              <a:t>2019-04-23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3D66249-04A0-43FB-B062-1FC9ABB29DF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F240CD3-4381-4153-8480-15FA2D7EAA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6E721E-D782-4FEE-BD43-01C110912E69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396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2AEF5B-3468-440D-9AA9-9EA3133D12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1905" y="12493355"/>
            <a:ext cx="29073631" cy="3861419"/>
          </a:xfrm>
        </p:spPr>
        <p:txBody>
          <a:bodyPr anchor="t" anchorCtr="0"/>
          <a:lstStyle>
            <a:lvl1pPr algn="l">
              <a:defRPr sz="13400" b="1" cap="all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24D7CB9-F762-4536-87B1-A0247893433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701905" y="8240399"/>
            <a:ext cx="29073631" cy="4252956"/>
          </a:xfrm>
        </p:spPr>
        <p:txBody>
          <a:bodyPr anchor="b"/>
          <a:lstStyle>
            <a:lvl1pPr marL="0" indent="0">
              <a:spcBef>
                <a:spcPts val="1600"/>
              </a:spcBef>
              <a:buNone/>
              <a:defRPr sz="67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9FB7669-C958-438D-86C3-22B2EB5D1C5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78ECB1-3B45-4179-9513-F349F0BE9A9E}" type="datetime1">
              <a:rPr lang="pl-PL"/>
              <a:pPr lvl="0"/>
              <a:t>2019-04-23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AB79E1A-79F6-4926-A7EF-E8602736449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4223121-1F84-41A6-9A4B-569108B4A9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4112F3-2534-4B98-ADC6-A620671D5F16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732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1961BD-5CF7-418F-BE25-DEA333AC1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38982D-A7BD-4BAB-9992-6F9E24AE8C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395487" y="12862398"/>
            <a:ext cx="57292161" cy="36372957"/>
          </a:xfrm>
        </p:spPr>
        <p:txBody>
          <a:bodyPr/>
          <a:lstStyle>
            <a:lvl1pPr>
              <a:spcBef>
                <a:spcPts val="2300"/>
              </a:spcBef>
              <a:defRPr sz="9400"/>
            </a:lvl1pPr>
            <a:lvl2pPr>
              <a:spcBef>
                <a:spcPts val="1900"/>
              </a:spcBef>
              <a:defRPr sz="8000"/>
            </a:lvl2pPr>
            <a:lvl3pPr>
              <a:spcBef>
                <a:spcPts val="1600"/>
              </a:spcBef>
              <a:defRPr sz="6700"/>
            </a:lvl3pPr>
            <a:lvl4pPr>
              <a:spcBef>
                <a:spcPts val="1400"/>
              </a:spcBef>
              <a:defRPr sz="6000"/>
            </a:lvl4pPr>
            <a:lvl5pPr>
              <a:spcBef>
                <a:spcPts val="1400"/>
              </a:spcBef>
              <a:defRPr sz="60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8693955-4A7A-4CC7-A521-417AADBAE2E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4257722" y="12862398"/>
            <a:ext cx="57292161" cy="36372957"/>
          </a:xfrm>
        </p:spPr>
        <p:txBody>
          <a:bodyPr/>
          <a:lstStyle>
            <a:lvl1pPr>
              <a:spcBef>
                <a:spcPts val="2300"/>
              </a:spcBef>
              <a:defRPr sz="9400"/>
            </a:lvl1pPr>
            <a:lvl2pPr>
              <a:spcBef>
                <a:spcPts val="1900"/>
              </a:spcBef>
              <a:defRPr sz="8000"/>
            </a:lvl2pPr>
            <a:lvl3pPr>
              <a:spcBef>
                <a:spcPts val="1600"/>
              </a:spcBef>
              <a:defRPr sz="6700"/>
            </a:lvl3pPr>
            <a:lvl4pPr>
              <a:spcBef>
                <a:spcPts val="1400"/>
              </a:spcBef>
              <a:defRPr sz="6000"/>
            </a:lvl4pPr>
            <a:lvl5pPr>
              <a:spcBef>
                <a:spcPts val="1400"/>
              </a:spcBef>
              <a:defRPr sz="60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DB091F0-442F-4605-B19E-403FE522BEF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069CD5-F40C-445B-8291-14C3F14E6FCF}" type="datetime1">
              <a:rPr lang="pl-PL"/>
              <a:pPr lvl="0"/>
              <a:t>2019-04-23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A8C677E-61A6-44CF-8A41-D67D76F5192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D690200-1C76-41B8-9F03-9F651B7FEF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70B6D4-BEB0-4040-A9B6-BD2D6BDA87C1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193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8449B8-D1EC-44B1-9236-45E11068B8E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A5E7FE5-11CE-4D34-AF51-F2444406349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710211" y="4351977"/>
            <a:ext cx="15112828" cy="1813694"/>
          </a:xfrm>
        </p:spPr>
        <p:txBody>
          <a:bodyPr anchor="b"/>
          <a:lstStyle>
            <a:lvl1pPr marL="0" indent="0">
              <a:spcBef>
                <a:spcPts val="1900"/>
              </a:spcBef>
              <a:buNone/>
              <a:defRPr sz="80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FDCA516-30E6-487D-B775-57F8CD08871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1710211" y="6165671"/>
            <a:ext cx="15112828" cy="11201720"/>
          </a:xfrm>
        </p:spPr>
        <p:txBody>
          <a:bodyPr/>
          <a:lstStyle>
            <a:lvl1pPr>
              <a:spcBef>
                <a:spcPts val="1900"/>
              </a:spcBef>
              <a:defRPr sz="8000"/>
            </a:lvl1pPr>
            <a:lvl2pPr>
              <a:spcBef>
                <a:spcPts val="1600"/>
              </a:spcBef>
              <a:defRPr sz="6700"/>
            </a:lvl2pPr>
            <a:lvl3pPr>
              <a:spcBef>
                <a:spcPts val="1400"/>
              </a:spcBef>
              <a:defRPr sz="6000"/>
            </a:lvl3pPr>
            <a:lvl4pPr>
              <a:spcBef>
                <a:spcPts val="1300"/>
              </a:spcBef>
              <a:defRPr sz="5400"/>
            </a:lvl4pPr>
            <a:lvl5pPr>
              <a:spcBef>
                <a:spcPts val="1300"/>
              </a:spcBef>
              <a:defRPr sz="5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724BEC2-B729-4D4C-B755-F0134510E22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17375300" y="4351977"/>
            <a:ext cx="15118762" cy="1813694"/>
          </a:xfrm>
        </p:spPr>
        <p:txBody>
          <a:bodyPr anchor="b"/>
          <a:lstStyle>
            <a:lvl1pPr marL="0" indent="0">
              <a:spcBef>
                <a:spcPts val="1900"/>
              </a:spcBef>
              <a:buNone/>
              <a:defRPr sz="80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50DB976-6401-4260-88FF-8A770B662158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17375300" y="6165671"/>
            <a:ext cx="15118762" cy="11201720"/>
          </a:xfrm>
        </p:spPr>
        <p:txBody>
          <a:bodyPr/>
          <a:lstStyle>
            <a:lvl1pPr>
              <a:spcBef>
                <a:spcPts val="1900"/>
              </a:spcBef>
              <a:defRPr sz="8000"/>
            </a:lvl1pPr>
            <a:lvl2pPr>
              <a:spcBef>
                <a:spcPts val="1600"/>
              </a:spcBef>
              <a:defRPr sz="6700"/>
            </a:lvl2pPr>
            <a:lvl3pPr>
              <a:spcBef>
                <a:spcPts val="1400"/>
              </a:spcBef>
              <a:defRPr sz="6000"/>
            </a:lvl3pPr>
            <a:lvl4pPr>
              <a:spcBef>
                <a:spcPts val="1300"/>
              </a:spcBef>
              <a:defRPr sz="5400"/>
            </a:lvl4pPr>
            <a:lvl5pPr>
              <a:spcBef>
                <a:spcPts val="1300"/>
              </a:spcBef>
              <a:defRPr sz="5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A2364E9-1F1E-46D1-B850-4050AE62905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77C27F-94F7-41DA-9556-36651835F74E}" type="datetime1">
              <a:rPr lang="pl-PL"/>
              <a:pPr lvl="0"/>
              <a:t>2019-04-23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1497E72-D7E4-48AE-A610-8D105D0A0E3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48615F5-41BB-44DA-A1C0-A03EB7E5B9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D338E8-A508-48AD-87B3-0722FF16697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024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594E91-C063-4F5B-87A8-4E3EA42518B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92320F7-8ECC-4BFF-892C-58EF23556A3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EE7799-EE4E-4D9F-9DAF-A5A941A8B265}" type="datetime1">
              <a:rPr lang="pl-PL"/>
              <a:pPr lvl="0"/>
              <a:t>2019-04-23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A6579A7-CF46-41B8-8736-640E59398E7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79C5D54-DDBA-4BC6-A1E8-172049F59E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25BFAF-662D-40FB-AA5C-866C59632230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699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F71BE3B-8C6A-4839-8638-6A173C08237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5396A7-C83D-4F4F-9337-EF21A15856B0}" type="datetime1">
              <a:rPr lang="pl-PL"/>
              <a:pPr lvl="0"/>
              <a:t>2019-04-23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64015A4-6CA3-4455-A63E-A4813B293BB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D9BF1F3-D49E-4DBD-94C3-5B223175D0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907C66-E6DF-463B-9B03-30BDC0BAACF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471695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6211BD-AF9B-4C43-98CD-B192EB3AB8A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10211" y="774085"/>
            <a:ext cx="11252972" cy="3294354"/>
          </a:xfrm>
        </p:spPr>
        <p:txBody>
          <a:bodyPr anchor="b" anchorCtr="0"/>
          <a:lstStyle>
            <a:lvl1pPr algn="l">
              <a:defRPr sz="6700" b="1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8071E7-641B-4DE8-AA2D-203D7F09C0F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372917" y="774085"/>
            <a:ext cx="19121137" cy="1659330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FA94E1C-E662-48CD-AF71-195BCA3EF8F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10211" y="4068439"/>
            <a:ext cx="11252972" cy="13298951"/>
          </a:xfrm>
        </p:spPr>
        <p:txBody>
          <a:bodyPr/>
          <a:lstStyle>
            <a:lvl1pPr marL="0" indent="0">
              <a:spcBef>
                <a:spcPts val="1100"/>
              </a:spcBef>
              <a:buNone/>
              <a:defRPr sz="47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6C26DA7-5D6D-4D1C-86C6-F4409082774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CC314B-A876-4AF6-914D-4A6912EFBF6E}" type="datetime1">
              <a:rPr lang="pl-PL"/>
              <a:pPr lvl="0"/>
              <a:t>2019-04-23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74B96F4-7064-4C56-AFF1-47BF5BC0FD7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D94C060-9077-4B34-A307-2D248C0C6A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9D101A-5D67-498E-BF1F-D46BF9F139D9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589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A277D3-CB3F-4BFC-875C-A43B4F1B0F8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04280" y="13609481"/>
            <a:ext cx="20522564" cy="1606673"/>
          </a:xfrm>
        </p:spPr>
        <p:txBody>
          <a:bodyPr anchor="b" anchorCtr="0"/>
          <a:lstStyle>
            <a:lvl1pPr algn="l">
              <a:defRPr sz="6700" b="1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33B37C6-355B-46C4-8A57-AA0FF97F0AF0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6704280" y="1737186"/>
            <a:ext cx="20522564" cy="1166526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DC38848-6FB4-4AE8-8CB6-AD0B12592AD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704280" y="15216155"/>
            <a:ext cx="20522564" cy="2281748"/>
          </a:xfrm>
        </p:spPr>
        <p:txBody>
          <a:bodyPr/>
          <a:lstStyle>
            <a:lvl1pPr marL="0" indent="0">
              <a:spcBef>
                <a:spcPts val="1100"/>
              </a:spcBef>
              <a:buNone/>
              <a:defRPr sz="47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D75E21E-31D0-4F10-B8A6-09512FBAE19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89B63E-BB1D-4078-BF42-CD4555F12574}" type="datetime1">
              <a:rPr lang="pl-PL"/>
              <a:pPr lvl="0"/>
              <a:t>2019-04-23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1E05854-CCEF-4021-8AD6-2806E5150DD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05AAD6E-53CD-4005-87DE-02A1E8BAD2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6CACDB-2654-4EFB-960F-5A5CD8E2F1F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067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67AE490-8056-4506-9CDC-19F903416A3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10211" y="778584"/>
            <a:ext cx="30783852" cy="3240350"/>
          </a:xfrm>
          <a:prstGeom prst="rect">
            <a:avLst/>
          </a:prstGeom>
          <a:noFill/>
          <a:ln>
            <a:noFill/>
          </a:ln>
        </p:spPr>
        <p:txBody>
          <a:bodyPr vert="horz" wrap="square" lIns="306543" tIns="153271" rIns="306543" bIns="153271" anchor="ctr" anchorCtr="1" compatLnSpc="1">
            <a:noAutofit/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AF1C512-5136-4A34-8324-EEC612D3F01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710211" y="4536493"/>
            <a:ext cx="30783852" cy="12830897"/>
          </a:xfrm>
          <a:prstGeom prst="rect">
            <a:avLst/>
          </a:prstGeom>
          <a:noFill/>
          <a:ln>
            <a:noFill/>
          </a:ln>
        </p:spPr>
        <p:txBody>
          <a:bodyPr vert="horz" wrap="square" lIns="306543" tIns="153271" rIns="306543" bIns="153271" anchor="t" anchorCtr="0" compatLnSpc="1">
            <a:no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66AFE73-8634-4680-BB4A-252674E0B4C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1710211" y="18019961"/>
            <a:ext cx="7981002" cy="1035109"/>
          </a:xfrm>
          <a:prstGeom prst="rect">
            <a:avLst/>
          </a:prstGeom>
          <a:noFill/>
          <a:ln>
            <a:noFill/>
          </a:ln>
        </p:spPr>
        <p:txBody>
          <a:bodyPr vert="horz" wrap="square" lIns="306543" tIns="153271" rIns="306543" bIns="153271" anchor="ctr" anchorCtr="0" compatLnSpc="1">
            <a:noAutofit/>
          </a:bodyPr>
          <a:lstStyle>
            <a:lvl1pPr marL="0" marR="0" lvl="0" indent="0" algn="l" defTabSz="30654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40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fld id="{AB62ED69-8C26-4F0A-A607-56E6FBA6A143}" type="datetime1">
              <a:rPr lang="pl-PL"/>
              <a:pPr lvl="0"/>
              <a:t>2019-04-23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796F273-AACE-4ADB-9FA7-A362B07CDF3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11686461" y="18019961"/>
            <a:ext cx="10831351" cy="1035109"/>
          </a:xfrm>
          <a:prstGeom prst="rect">
            <a:avLst/>
          </a:prstGeom>
          <a:noFill/>
          <a:ln>
            <a:noFill/>
          </a:ln>
        </p:spPr>
        <p:txBody>
          <a:bodyPr vert="horz" wrap="square" lIns="306543" tIns="153271" rIns="306543" bIns="153271" anchor="ctr" anchorCtr="1" compatLnSpc="1">
            <a:noAutofit/>
          </a:bodyPr>
          <a:lstStyle>
            <a:lvl1pPr marL="0" marR="0" lvl="0" indent="0" algn="ctr" defTabSz="30654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40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2EFFFE-CBAE-453C-9FA3-68AA41600FD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4513061" y="18019961"/>
            <a:ext cx="7981002" cy="1035109"/>
          </a:xfrm>
          <a:prstGeom prst="rect">
            <a:avLst/>
          </a:prstGeom>
          <a:noFill/>
          <a:ln>
            <a:noFill/>
          </a:ln>
        </p:spPr>
        <p:txBody>
          <a:bodyPr vert="horz" wrap="square" lIns="306543" tIns="153271" rIns="306543" bIns="153271" anchor="ctr" anchorCtr="0" compatLnSpc="1">
            <a:noAutofit/>
          </a:bodyPr>
          <a:lstStyle>
            <a:lvl1pPr marL="0" marR="0" lvl="0" indent="0" algn="r" defTabSz="30654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40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fld id="{F62F5C65-BEE0-4041-9B4F-8A5144418DFD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3065434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pl-PL" sz="14800" b="0" i="0" u="none" strike="noStrike" kern="1200" cap="none" spc="0" baseline="0">
          <a:solidFill>
            <a:srgbClr val="FFFFFF"/>
          </a:solidFill>
          <a:uFillTx/>
          <a:latin typeface="Calibri"/>
        </a:defRPr>
      </a:lvl1pPr>
    </p:titleStyle>
    <p:bodyStyle>
      <a:lvl1pPr marL="1149537" marR="0" lvl="0" indent="-1149537" algn="l" defTabSz="3065434" rtl="0" fontAlgn="auto" hangingPunct="1">
        <a:lnSpc>
          <a:spcPct val="100000"/>
        </a:lnSpc>
        <a:spcBef>
          <a:spcPts val="2600"/>
        </a:spcBef>
        <a:spcAft>
          <a:spcPts val="0"/>
        </a:spcAft>
        <a:buSzPct val="100000"/>
        <a:buFont typeface="Arial" pitchFamily="34"/>
        <a:buChar char="•"/>
        <a:tabLst/>
        <a:defRPr lang="pl-PL" sz="10700" b="0" i="0" u="none" strike="noStrike" kern="1200" cap="none" spc="0" baseline="0">
          <a:solidFill>
            <a:srgbClr val="FFFFFF"/>
          </a:solidFill>
          <a:uFillTx/>
          <a:latin typeface="Calibri"/>
        </a:defRPr>
      </a:lvl1pPr>
      <a:lvl2pPr marL="2490670" marR="0" lvl="1" indent="-957943" algn="l" defTabSz="3065434" rtl="0" fontAlgn="auto" hangingPunct="1">
        <a:lnSpc>
          <a:spcPct val="100000"/>
        </a:lnSpc>
        <a:spcBef>
          <a:spcPts val="2300"/>
        </a:spcBef>
        <a:spcAft>
          <a:spcPts val="0"/>
        </a:spcAft>
        <a:buSzPct val="100000"/>
        <a:buFont typeface="Arial" pitchFamily="34"/>
        <a:buChar char="–"/>
        <a:tabLst/>
        <a:defRPr lang="pl-PL" sz="9400" b="0" i="0" u="none" strike="noStrike" kern="1200" cap="none" spc="0" baseline="0">
          <a:solidFill>
            <a:srgbClr val="FFFFFF"/>
          </a:solidFill>
          <a:uFillTx/>
          <a:latin typeface="Calibri"/>
        </a:defRPr>
      </a:lvl2pPr>
      <a:lvl3pPr marL="3831793" marR="0" lvl="2" indent="-766358" algn="l" defTabSz="3065434" rtl="0" fontAlgn="auto" hangingPunct="1">
        <a:lnSpc>
          <a:spcPct val="100000"/>
        </a:lnSpc>
        <a:spcBef>
          <a:spcPts val="1900"/>
        </a:spcBef>
        <a:spcAft>
          <a:spcPts val="0"/>
        </a:spcAft>
        <a:buSzPct val="100000"/>
        <a:buFont typeface="Arial" pitchFamily="34"/>
        <a:buChar char="•"/>
        <a:tabLst/>
        <a:defRPr lang="pl-PL" sz="8000" b="0" i="0" u="none" strike="noStrike" kern="1200" cap="none" spc="0" baseline="0">
          <a:solidFill>
            <a:srgbClr val="FFFFFF"/>
          </a:solidFill>
          <a:uFillTx/>
          <a:latin typeface="Calibri"/>
        </a:defRPr>
      </a:lvl3pPr>
      <a:lvl4pPr marL="5364510" marR="0" lvl="3" indent="-766358" algn="l" defTabSz="3065434" rtl="0" fontAlgn="auto" hangingPunct="1">
        <a:lnSpc>
          <a:spcPct val="100000"/>
        </a:lnSpc>
        <a:spcBef>
          <a:spcPts val="1600"/>
        </a:spcBef>
        <a:spcAft>
          <a:spcPts val="0"/>
        </a:spcAft>
        <a:buSzPct val="100000"/>
        <a:buFont typeface="Arial" pitchFamily="34"/>
        <a:buChar char="–"/>
        <a:tabLst/>
        <a:defRPr lang="pl-PL" sz="6700" b="0" i="0" u="none" strike="noStrike" kern="1200" cap="none" spc="0" baseline="0">
          <a:solidFill>
            <a:srgbClr val="FFFFFF"/>
          </a:solidFill>
          <a:uFillTx/>
          <a:latin typeface="Calibri"/>
        </a:defRPr>
      </a:lvl4pPr>
      <a:lvl5pPr marL="6897227" marR="0" lvl="4" indent="-766358" algn="l" defTabSz="3065434" rtl="0" fontAlgn="auto" hangingPunct="1">
        <a:lnSpc>
          <a:spcPct val="100000"/>
        </a:lnSpc>
        <a:spcBef>
          <a:spcPts val="1600"/>
        </a:spcBef>
        <a:spcAft>
          <a:spcPts val="0"/>
        </a:spcAft>
        <a:buSzPct val="100000"/>
        <a:buFont typeface="Arial" pitchFamily="34"/>
        <a:buChar char="»"/>
        <a:tabLst/>
        <a:defRPr lang="pl-PL" sz="6700" b="0" i="0" u="none" strike="noStrike" kern="1200" cap="none" spc="0" baseline="0">
          <a:solidFill>
            <a:srgbClr val="FFFFFF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3">
            <a:extLst>
              <a:ext uri="{FF2B5EF4-FFF2-40B4-BE49-F238E27FC236}">
                <a16:creationId xmlns:a16="http://schemas.microsoft.com/office/drawing/2014/main" id="{183C321A-784D-451B-9AAB-CC94FA514EED}"/>
              </a:ext>
            </a:extLst>
          </p:cNvPr>
          <p:cNvSpPr/>
          <p:nvPr/>
        </p:nvSpPr>
        <p:spPr>
          <a:xfrm>
            <a:off x="0" y="447671"/>
            <a:ext cx="34137596" cy="2670176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CE6F2"/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vert="horz" wrap="none" lIns="46058" tIns="23024" rIns="46058" bIns="23024" anchor="ctr" anchorCtr="1" compatLnSpc="1">
            <a:noAutofit/>
          </a:bodyPr>
          <a:lstStyle/>
          <a:p>
            <a:pPr marL="0" marR="0" lvl="0" indent="0" algn="ctr" defTabSz="221122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4314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C6947A5F-DA99-461E-B117-7CCF2E9710EB}"/>
              </a:ext>
            </a:extLst>
          </p:cNvPr>
          <p:cNvSpPr/>
          <p:nvPr/>
        </p:nvSpPr>
        <p:spPr>
          <a:xfrm>
            <a:off x="0" y="3429000"/>
            <a:ext cx="34137596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CE6F2"/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30654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4314" b="0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40C5764D-4FA7-4F84-8E93-697C84AB72E1}"/>
              </a:ext>
            </a:extLst>
          </p:cNvPr>
          <p:cNvSpPr/>
          <p:nvPr/>
        </p:nvSpPr>
        <p:spPr>
          <a:xfrm>
            <a:off x="0" y="3429000"/>
            <a:ext cx="34137596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9528">
            <a:solidFill>
              <a:srgbClr val="FFFFFF"/>
            </a:solidFill>
            <a:prstDash val="solid"/>
            <a:round/>
          </a:ln>
        </p:spPr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30654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4314" b="0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ateriał</a:t>
            </a:r>
            <a:endParaRPr lang="en-US" sz="4314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0384513F-7137-4224-8902-E4F9CE7E16D3}"/>
              </a:ext>
            </a:extLst>
          </p:cNvPr>
          <p:cNvSpPr txBox="1"/>
          <p:nvPr/>
        </p:nvSpPr>
        <p:spPr>
          <a:xfrm>
            <a:off x="353104" y="15054489"/>
            <a:ext cx="7027410" cy="662062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vert="horz" wrap="square" lIns="46058" tIns="23024" rIns="46058" bIns="23024" anchor="t" anchorCtr="1" compatLnSpc="1">
            <a:spAutoFit/>
          </a:bodyPr>
          <a:lstStyle/>
          <a:p>
            <a:pPr marL="0" marR="0" lvl="0" indent="0" algn="ctr" defTabSz="2211229" rtl="0" fontAlgn="auto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40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Wnioski</a:t>
            </a:r>
            <a:endParaRPr lang="en-US" sz="40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6" name="AutoShape 13">
            <a:extLst>
              <a:ext uri="{FF2B5EF4-FFF2-40B4-BE49-F238E27FC236}">
                <a16:creationId xmlns:a16="http://schemas.microsoft.com/office/drawing/2014/main" id="{B42227D2-7C8D-421E-9252-36007F0E2E13}"/>
              </a:ext>
            </a:extLst>
          </p:cNvPr>
          <p:cNvSpPr/>
          <p:nvPr/>
        </p:nvSpPr>
        <p:spPr>
          <a:xfrm>
            <a:off x="0" y="447671"/>
            <a:ext cx="34137596" cy="2670176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CE6F2"/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vert="horz" wrap="none" lIns="46058" tIns="23024" rIns="46058" bIns="23024" anchor="ctr" anchorCtr="1" compatLnSpc="1">
            <a:noAutofit/>
          </a:bodyPr>
          <a:lstStyle/>
          <a:p>
            <a:pPr marL="0" marR="0" lvl="0" indent="0" algn="ctr" defTabSz="221122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4314" b="0" i="0" u="none" strike="noStrike" kern="1200" cap="none" spc="0" baseline="0">
              <a:solidFill>
                <a:srgbClr val="002060"/>
              </a:solidFill>
              <a:uFillTx/>
              <a:latin typeface="Arial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D9116984-ACCE-4268-84DF-76C197AC5D2D}"/>
              </a:ext>
            </a:extLst>
          </p:cNvPr>
          <p:cNvSpPr txBox="1"/>
          <p:nvPr/>
        </p:nvSpPr>
        <p:spPr>
          <a:xfrm>
            <a:off x="4175808" y="819146"/>
            <a:ext cx="25447733" cy="2354826"/>
          </a:xfrm>
          <a:prstGeom prst="rect">
            <a:avLst/>
          </a:prstGeom>
          <a:noFill/>
          <a:ln>
            <a:noFill/>
          </a:ln>
        </p:spPr>
        <p:txBody>
          <a:bodyPr vert="horz" wrap="square" lIns="46058" tIns="23024" rIns="46058" bIns="23024" anchor="t" anchorCtr="1" compatLnSpc="1">
            <a:spAutoFit/>
          </a:bodyPr>
          <a:lstStyle/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40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Tytuł pracy</a:t>
            </a:r>
          </a:p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40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 </a:t>
            </a:r>
            <a:endParaRPr lang="en-US" sz="40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Nazwiska autorów</a:t>
            </a:r>
          </a:p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Afiljacja </a:t>
            </a:r>
            <a:endParaRPr lang="en-US" sz="2800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8" name="Text Box 40">
            <a:extLst>
              <a:ext uri="{FF2B5EF4-FFF2-40B4-BE49-F238E27FC236}">
                <a16:creationId xmlns:a16="http://schemas.microsoft.com/office/drawing/2014/main" id="{115F77C6-A3A3-4933-8C79-4A3879107054}"/>
              </a:ext>
            </a:extLst>
          </p:cNvPr>
          <p:cNvSpPr txBox="1"/>
          <p:nvPr/>
        </p:nvSpPr>
        <p:spPr>
          <a:xfrm>
            <a:off x="404704" y="15954560"/>
            <a:ext cx="9555726" cy="286669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 wrap="square" lIns="30806" tIns="15407" rIns="30806" bIns="15407" anchor="t" anchorCtr="0" compatLnSpc="1">
            <a:spAutoFit/>
          </a:bodyPr>
          <a:lstStyle/>
          <a:p>
            <a:pPr marL="342900" marR="0" lvl="0" indent="-34290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300" b="0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342900" marR="0" lvl="0" indent="-34290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300" b="0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342900" marR="0" lvl="0" indent="-34290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300" b="0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342900" marR="0" lvl="0" indent="-34290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300" b="0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342900" marR="0" lvl="0" indent="-34290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300" b="0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342900" marR="0" lvl="0" indent="-34290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300" b="0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342900" marR="0" lvl="0" indent="-34290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300" b="0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342900" marR="0" lvl="0" indent="-34290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300" b="0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171450" marR="0" lvl="0" indent="-17145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996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</p:txBody>
      </p:sp>
      <p:sp>
        <p:nvSpPr>
          <p:cNvPr id="9" name="Text Box 42">
            <a:extLst>
              <a:ext uri="{FF2B5EF4-FFF2-40B4-BE49-F238E27FC236}">
                <a16:creationId xmlns:a16="http://schemas.microsoft.com/office/drawing/2014/main" id="{FCF00CB2-10DA-4759-9C38-C320D15A5473}"/>
              </a:ext>
            </a:extLst>
          </p:cNvPr>
          <p:cNvSpPr txBox="1"/>
          <p:nvPr/>
        </p:nvSpPr>
        <p:spPr>
          <a:xfrm>
            <a:off x="741358" y="3652159"/>
            <a:ext cx="5365525" cy="662062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vert="horz" wrap="square" lIns="46058" tIns="23024" rIns="46058" bIns="23024" anchor="t" anchorCtr="1" compatLnSpc="1">
            <a:spAutoFit/>
          </a:bodyPr>
          <a:lstStyle/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40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Wstęp</a:t>
            </a:r>
            <a:endParaRPr lang="en-US" sz="40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10" name="Text Box 42">
            <a:extLst>
              <a:ext uri="{FF2B5EF4-FFF2-40B4-BE49-F238E27FC236}">
                <a16:creationId xmlns:a16="http://schemas.microsoft.com/office/drawing/2014/main" id="{65EDAAFC-DA30-4370-A738-F8FFC7203D1C}"/>
              </a:ext>
            </a:extLst>
          </p:cNvPr>
          <p:cNvSpPr txBox="1"/>
          <p:nvPr/>
        </p:nvSpPr>
        <p:spPr>
          <a:xfrm>
            <a:off x="16899675" y="3652159"/>
            <a:ext cx="5535786" cy="662062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vert="horz" wrap="square" lIns="46058" tIns="23024" rIns="46058" bIns="23024" anchor="t" anchorCtr="1" compatLnSpc="1">
            <a:spAutoFit/>
          </a:bodyPr>
          <a:lstStyle/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Cel pracy</a:t>
            </a:r>
            <a:endParaRPr lang="en-US" sz="40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11" name="Text Box 39">
            <a:extLst>
              <a:ext uri="{FF2B5EF4-FFF2-40B4-BE49-F238E27FC236}">
                <a16:creationId xmlns:a16="http://schemas.microsoft.com/office/drawing/2014/main" id="{03AF958E-17BF-4856-B9A9-9CBCC1C27B22}"/>
              </a:ext>
            </a:extLst>
          </p:cNvPr>
          <p:cNvSpPr txBox="1"/>
          <p:nvPr/>
        </p:nvSpPr>
        <p:spPr>
          <a:xfrm>
            <a:off x="202347" y="4612114"/>
            <a:ext cx="16028252" cy="23702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 wrap="square" lIns="30806" tIns="15407" rIns="30806" bIns="15407" anchor="t" anchorCtr="0" compatLnSpc="1">
            <a:spAutoFit/>
          </a:bodyPr>
          <a:lstStyle/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32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Dwa zdania wprowadzające w temat pracy</a:t>
            </a: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F7B4FEA8-9E95-47CE-A8F6-C29788CE28D7}"/>
              </a:ext>
            </a:extLst>
          </p:cNvPr>
          <p:cNvSpPr txBox="1"/>
          <p:nvPr/>
        </p:nvSpPr>
        <p:spPr>
          <a:xfrm>
            <a:off x="16684398" y="4569732"/>
            <a:ext cx="17100551" cy="238560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 wrap="square" lIns="46058" tIns="23024" rIns="46058" bIns="23024" anchor="t" anchorCtr="0" compatLnSpc="1">
            <a:spAutoFit/>
          </a:bodyPr>
          <a:lstStyle/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32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Zapisany jednym zdaniem</a:t>
            </a: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13" name="Text Box 39">
            <a:extLst>
              <a:ext uri="{FF2B5EF4-FFF2-40B4-BE49-F238E27FC236}">
                <a16:creationId xmlns:a16="http://schemas.microsoft.com/office/drawing/2014/main" id="{A729EF95-2D74-4349-9BFA-E08B568DB377}"/>
              </a:ext>
            </a:extLst>
          </p:cNvPr>
          <p:cNvSpPr txBox="1"/>
          <p:nvPr/>
        </p:nvSpPr>
        <p:spPr>
          <a:xfrm>
            <a:off x="202347" y="8233111"/>
            <a:ext cx="9758074" cy="658059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 wrap="square" lIns="30806" tIns="15407" rIns="30806" bIns="15407" anchor="t" anchorCtr="0" compatLnSpc="1">
            <a:spAutoFit/>
          </a:bodyPr>
          <a:lstStyle/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32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</a:rPr>
              <a:t>Materiał – kogo badano?</a:t>
            </a: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32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</a:rPr>
              <a:t>Metoda, narzędzie badawcze</a:t>
            </a: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4DADE448-2F2C-463F-AD5F-EF1BEA5CE893}"/>
              </a:ext>
            </a:extLst>
          </p:cNvPr>
          <p:cNvSpPr txBox="1"/>
          <p:nvPr/>
        </p:nvSpPr>
        <p:spPr>
          <a:xfrm>
            <a:off x="10594073" y="7310198"/>
            <a:ext cx="7645398" cy="661989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vert="horz" wrap="square" lIns="46058" tIns="23024" rIns="46058" bIns="23024" anchor="t" anchorCtr="1" compatLnSpc="1">
            <a:spAutoFit/>
          </a:bodyPr>
          <a:lstStyle/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Wyniki</a:t>
            </a:r>
            <a:endParaRPr lang="en-US" sz="40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15" name="Text Box 10">
            <a:extLst>
              <a:ext uri="{FF2B5EF4-FFF2-40B4-BE49-F238E27FC236}">
                <a16:creationId xmlns:a16="http://schemas.microsoft.com/office/drawing/2014/main" id="{B4C8D5F7-D327-4784-8DAD-6570DA0158E3}"/>
              </a:ext>
            </a:extLst>
          </p:cNvPr>
          <p:cNvSpPr txBox="1"/>
          <p:nvPr/>
        </p:nvSpPr>
        <p:spPr>
          <a:xfrm>
            <a:off x="651162" y="7310198"/>
            <a:ext cx="7645398" cy="661989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vert="horz" wrap="square" lIns="46058" tIns="23024" rIns="46058" bIns="23024" anchor="t" anchorCtr="1" compatLnSpc="1">
            <a:spAutoFit/>
          </a:bodyPr>
          <a:lstStyle/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40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Materiał i metody</a:t>
            </a:r>
            <a:endParaRPr lang="en-US" sz="40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16" name="Text Box 39">
            <a:extLst>
              <a:ext uri="{FF2B5EF4-FFF2-40B4-BE49-F238E27FC236}">
                <a16:creationId xmlns:a16="http://schemas.microsoft.com/office/drawing/2014/main" id="{58E77021-E428-4581-8DB1-3ECC03128E46}"/>
              </a:ext>
            </a:extLst>
          </p:cNvPr>
          <p:cNvSpPr txBox="1"/>
          <p:nvPr/>
        </p:nvSpPr>
        <p:spPr>
          <a:xfrm>
            <a:off x="10255727" y="8149544"/>
            <a:ext cx="23529221" cy="1079098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 wrap="square" lIns="30806" tIns="15407" rIns="30806" bIns="15407" anchor="t" anchorCtr="0" compatLnSpc="1">
            <a:spAutoFit/>
          </a:bodyPr>
          <a:lstStyle/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3200" b="1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Tabele, ryciny</a:t>
            </a:r>
            <a:endParaRPr lang="cs-CZ" sz="3200" b="1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002060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</a:endParaRPr>
          </a:p>
        </p:txBody>
      </p:sp>
      <p:sp>
        <p:nvSpPr>
          <p:cNvPr id="17" name="Prostokąt 19">
            <a:extLst>
              <a:ext uri="{FF2B5EF4-FFF2-40B4-BE49-F238E27FC236}">
                <a16:creationId xmlns:a16="http://schemas.microsoft.com/office/drawing/2014/main" id="{0CDF5F89-2DEF-4C3E-A6B2-E6675E0ADC1B}"/>
              </a:ext>
            </a:extLst>
          </p:cNvPr>
          <p:cNvSpPr/>
          <p:nvPr/>
        </p:nvSpPr>
        <p:spPr>
          <a:xfrm rot="20763578">
            <a:off x="1964461" y="8383666"/>
            <a:ext cx="30194265" cy="24006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30654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5000" b="1" i="0" u="none" strike="noStrike" kern="1200" cap="none" spc="0" baseline="0">
                <a:solidFill>
                  <a:srgbClr val="002060"/>
                </a:solidFill>
                <a:effectLst>
                  <a:outerShdw dist="38996" dir="5459597">
                    <a:srgbClr val="000000"/>
                  </a:outerShdw>
                </a:effectLst>
                <a:uFillTx/>
                <a:latin typeface="Calibri"/>
              </a:rPr>
              <a:t>Praca oryginalna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>
            <a:extLst>
              <a:ext uri="{FF2B5EF4-FFF2-40B4-BE49-F238E27FC236}">
                <a16:creationId xmlns:a16="http://schemas.microsoft.com/office/drawing/2014/main" id="{39745AE7-CD9B-4E2B-B00C-D911893A95B4}"/>
              </a:ext>
            </a:extLst>
          </p:cNvPr>
          <p:cNvSpPr/>
          <p:nvPr/>
        </p:nvSpPr>
        <p:spPr>
          <a:xfrm>
            <a:off x="0" y="3429000"/>
            <a:ext cx="34137596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CE6F2"/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30654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4314" b="0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3" name="Text Box 14">
            <a:extLst>
              <a:ext uri="{FF2B5EF4-FFF2-40B4-BE49-F238E27FC236}">
                <a16:creationId xmlns:a16="http://schemas.microsoft.com/office/drawing/2014/main" id="{2ED8B037-E7E1-4490-A8C9-CAA215DDDF3E}"/>
              </a:ext>
            </a:extLst>
          </p:cNvPr>
          <p:cNvSpPr txBox="1"/>
          <p:nvPr/>
        </p:nvSpPr>
        <p:spPr>
          <a:xfrm>
            <a:off x="4175808" y="819146"/>
            <a:ext cx="25447733" cy="2354826"/>
          </a:xfrm>
          <a:prstGeom prst="rect">
            <a:avLst/>
          </a:prstGeom>
          <a:noFill/>
          <a:ln>
            <a:noFill/>
          </a:ln>
        </p:spPr>
        <p:txBody>
          <a:bodyPr vert="horz" wrap="square" lIns="46058" tIns="23024" rIns="46058" bIns="23024" anchor="t" anchorCtr="1" compatLnSpc="1">
            <a:spAutoFit/>
          </a:bodyPr>
          <a:lstStyle/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40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Tytuł pracy</a:t>
            </a:r>
          </a:p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40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 </a:t>
            </a:r>
            <a:endParaRPr lang="en-US" sz="40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Nazwiska autorów</a:t>
            </a:r>
          </a:p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Afiljacja </a:t>
            </a:r>
            <a:endParaRPr lang="en-US" sz="2800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F0253849-3D17-4019-BA0D-BD685D97A015}"/>
              </a:ext>
            </a:extLst>
          </p:cNvPr>
          <p:cNvSpPr/>
          <p:nvPr/>
        </p:nvSpPr>
        <p:spPr>
          <a:xfrm>
            <a:off x="0" y="447671"/>
            <a:ext cx="34137596" cy="2670176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CE6F2"/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vert="horz" wrap="none" lIns="46058" tIns="23024" rIns="46058" bIns="23024" anchor="ctr" anchorCtr="1" compatLnSpc="1">
            <a:noAutofit/>
          </a:bodyPr>
          <a:lstStyle/>
          <a:p>
            <a:pPr marL="0" marR="0" lvl="0" indent="0" algn="ctr" defTabSz="221122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4314" b="0" i="0" u="none" strike="noStrike" kern="1200" cap="none" spc="0" baseline="0">
              <a:solidFill>
                <a:srgbClr val="002060"/>
              </a:solidFill>
              <a:uFillTx/>
              <a:latin typeface="Arial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FF8B801A-B994-42B0-BE7C-63819C5EA11D}"/>
              </a:ext>
            </a:extLst>
          </p:cNvPr>
          <p:cNvSpPr txBox="1"/>
          <p:nvPr/>
        </p:nvSpPr>
        <p:spPr>
          <a:xfrm>
            <a:off x="4175808" y="819146"/>
            <a:ext cx="25447733" cy="2354826"/>
          </a:xfrm>
          <a:prstGeom prst="rect">
            <a:avLst/>
          </a:prstGeom>
          <a:noFill/>
          <a:ln>
            <a:noFill/>
          </a:ln>
        </p:spPr>
        <p:txBody>
          <a:bodyPr vert="horz" wrap="square" lIns="46058" tIns="23024" rIns="46058" bIns="23024" anchor="t" anchorCtr="1" compatLnSpc="1">
            <a:spAutoFit/>
          </a:bodyPr>
          <a:lstStyle/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40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Tytuł pracy</a:t>
            </a:r>
          </a:p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40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 </a:t>
            </a:r>
            <a:endParaRPr lang="en-US" sz="40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Nazwiska autorów</a:t>
            </a:r>
          </a:p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Afiljacja </a:t>
            </a:r>
            <a:endParaRPr lang="en-US" sz="2800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1F808C7F-DEAE-4EA0-A0DF-2E3DA3F84B83}"/>
              </a:ext>
            </a:extLst>
          </p:cNvPr>
          <p:cNvSpPr/>
          <p:nvPr/>
        </p:nvSpPr>
        <p:spPr>
          <a:xfrm>
            <a:off x="0" y="3429000"/>
            <a:ext cx="34137596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CE6F2"/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30654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4314" b="0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7" name="Text Box 27">
            <a:extLst>
              <a:ext uri="{FF2B5EF4-FFF2-40B4-BE49-F238E27FC236}">
                <a16:creationId xmlns:a16="http://schemas.microsoft.com/office/drawing/2014/main" id="{C166A80B-AD53-4B9C-87F9-87F7E8C34B7C}"/>
              </a:ext>
            </a:extLst>
          </p:cNvPr>
          <p:cNvSpPr txBox="1"/>
          <p:nvPr/>
        </p:nvSpPr>
        <p:spPr>
          <a:xfrm>
            <a:off x="26393771" y="15197135"/>
            <a:ext cx="6459541" cy="50800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vert="horz" wrap="square" lIns="46058" tIns="23024" rIns="46058" bIns="23024" anchor="t" anchorCtr="1" compatLnSpc="1">
            <a:spAutoFit/>
          </a:bodyPr>
          <a:lstStyle/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3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</a:rPr>
              <a:t>Piśmiennictwo</a:t>
            </a:r>
            <a:endParaRPr lang="en-US" sz="3000" b="0" i="0" u="none" strike="noStrike" kern="1200" cap="none" spc="0" baseline="0">
              <a:solidFill>
                <a:srgbClr val="FFFFFF"/>
              </a:solidFill>
              <a:uFillTx/>
              <a:latin typeface="Arial" pitchFamily="34"/>
            </a:endParaRPr>
          </a:p>
        </p:txBody>
      </p:sp>
      <p:sp>
        <p:nvSpPr>
          <p:cNvPr id="8" name="Text Box 38">
            <a:extLst>
              <a:ext uri="{FF2B5EF4-FFF2-40B4-BE49-F238E27FC236}">
                <a16:creationId xmlns:a16="http://schemas.microsoft.com/office/drawing/2014/main" id="{629C003B-9707-48B1-9BBA-F3C57A02A575}"/>
              </a:ext>
            </a:extLst>
          </p:cNvPr>
          <p:cNvSpPr txBox="1"/>
          <p:nvPr/>
        </p:nvSpPr>
        <p:spPr>
          <a:xfrm>
            <a:off x="26001658" y="16189323"/>
            <a:ext cx="7145341" cy="21977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vert="horz" wrap="square" lIns="30806" tIns="15407" rIns="30806" bIns="15407" anchor="t" anchorCtr="0" compatLnSpc="1">
            <a:spAutoFit/>
          </a:bodyPr>
          <a:lstStyle/>
          <a:p>
            <a:pPr marL="172528" marR="0" lvl="0" indent="-172528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10" b="1" i="0" u="sng" strike="noStrike" kern="1200" cap="none" spc="0" baseline="0">
              <a:solidFill>
                <a:srgbClr val="FFFFFF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5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Xxxxxxxxxxxxxxxxxxxxxxxxxxxxxxxxxxxxxxxxxxxxxxxxxxxxxxxxxxxxxxxxxxxxxxxxxxxxxxxxxxxxxxxxxxx</a:t>
            </a: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5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Xxxxxxxxxxxxxxxxxxxxxxxxxxxxxxxxxxxxxxxxxxxxxxxxxxxxxxxxxxxxxxxxxxxxxxxxxxxxxxxxxxxxxxxxxxxx</a:t>
            </a: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5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Xxxxxxxxxxxxxxxxxxxxxxxxxxxxxxxxxxxxxxxxxxxxxxxxxxxxxxxxxxxxxxxxxxxxxxxxxxxxxxxxxxxxxxxxxxxxxxxxxxxxxxxxxxxxxxxxxxxxxxx</a:t>
            </a: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5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Xxxxxxxxxxxxxxxxxxxxxxxxxxxxxxxxxxxxxxxxxxxxxxxxxxxxxxxxxxxxxxxxxxxxxxxxxxxxxxxxxxx</a:t>
            </a:r>
          </a:p>
          <a:p>
            <a:pPr marL="172528" marR="0" lvl="0" indent="-172528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Symbol" pitchFamily="18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10" b="1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</a:endParaRPr>
          </a:p>
        </p:txBody>
      </p:sp>
      <p:sp>
        <p:nvSpPr>
          <p:cNvPr id="9" name="Text Box 42">
            <a:extLst>
              <a:ext uri="{FF2B5EF4-FFF2-40B4-BE49-F238E27FC236}">
                <a16:creationId xmlns:a16="http://schemas.microsoft.com/office/drawing/2014/main" id="{866E136E-5F13-4BCA-B5F9-4CD3ECFF0D13}"/>
              </a:ext>
            </a:extLst>
          </p:cNvPr>
          <p:cNvSpPr txBox="1"/>
          <p:nvPr/>
        </p:nvSpPr>
        <p:spPr>
          <a:xfrm>
            <a:off x="741358" y="3652159"/>
            <a:ext cx="5365525" cy="662062"/>
          </a:xfrm>
          <a:prstGeom prst="rect">
            <a:avLst/>
          </a:prstGeom>
          <a:noFill/>
          <a:ln>
            <a:noFill/>
          </a:ln>
        </p:spPr>
        <p:txBody>
          <a:bodyPr vert="horz" wrap="square" lIns="46058" tIns="23024" rIns="46058" bIns="23024" anchor="t" anchorCtr="1" compatLnSpc="1">
            <a:spAutoFit/>
          </a:bodyPr>
          <a:lstStyle/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40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Wprowadzenie</a:t>
            </a:r>
            <a:endParaRPr lang="en-US" sz="40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10" name="Text Box 42">
            <a:extLst>
              <a:ext uri="{FF2B5EF4-FFF2-40B4-BE49-F238E27FC236}">
                <a16:creationId xmlns:a16="http://schemas.microsoft.com/office/drawing/2014/main" id="{38B02203-1F0D-4E7A-9410-2C1D9F6D331A}"/>
              </a:ext>
            </a:extLst>
          </p:cNvPr>
          <p:cNvSpPr txBox="1"/>
          <p:nvPr/>
        </p:nvSpPr>
        <p:spPr>
          <a:xfrm>
            <a:off x="16899675" y="3652159"/>
            <a:ext cx="5535786" cy="662062"/>
          </a:xfrm>
          <a:prstGeom prst="rect">
            <a:avLst/>
          </a:prstGeom>
          <a:noFill/>
          <a:ln>
            <a:noFill/>
          </a:ln>
        </p:spPr>
        <p:txBody>
          <a:bodyPr vert="horz" wrap="square" lIns="46058" tIns="23024" rIns="46058" bIns="23024" anchor="t" anchorCtr="1" compatLnSpc="1">
            <a:spAutoFit/>
          </a:bodyPr>
          <a:lstStyle/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Cel pracy</a:t>
            </a:r>
            <a:endParaRPr lang="en-US" sz="40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11" name="Text Box 39">
            <a:extLst>
              <a:ext uri="{FF2B5EF4-FFF2-40B4-BE49-F238E27FC236}">
                <a16:creationId xmlns:a16="http://schemas.microsoft.com/office/drawing/2014/main" id="{C9953A68-A531-4286-BF2E-745609AF4B77}"/>
              </a:ext>
            </a:extLst>
          </p:cNvPr>
          <p:cNvSpPr txBox="1"/>
          <p:nvPr/>
        </p:nvSpPr>
        <p:spPr>
          <a:xfrm>
            <a:off x="202347" y="4612114"/>
            <a:ext cx="16028252" cy="23702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 wrap="square" lIns="30806" tIns="15407" rIns="30806" bIns="15407" anchor="t" anchorCtr="0" compatLnSpc="1">
            <a:spAutoFit/>
          </a:bodyPr>
          <a:lstStyle/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32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Dwa zdania wprowadzające w temat pracy</a:t>
            </a: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4E842FBB-B7A3-4A82-B5E3-4750884351DD}"/>
              </a:ext>
            </a:extLst>
          </p:cNvPr>
          <p:cNvSpPr txBox="1"/>
          <p:nvPr/>
        </p:nvSpPr>
        <p:spPr>
          <a:xfrm>
            <a:off x="16684398" y="4569732"/>
            <a:ext cx="17100551" cy="238560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 wrap="square" lIns="46058" tIns="23024" rIns="46058" bIns="23024" anchor="t" anchorCtr="0" compatLnSpc="1">
            <a:spAutoFit/>
          </a:bodyPr>
          <a:lstStyle/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32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Zapisany jednym zdaniem</a:t>
            </a: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262F0F7D-C0FC-44BA-AD54-FB771A82A9EA}"/>
              </a:ext>
            </a:extLst>
          </p:cNvPr>
          <p:cNvSpPr txBox="1"/>
          <p:nvPr/>
        </p:nvSpPr>
        <p:spPr>
          <a:xfrm>
            <a:off x="10594073" y="7310198"/>
            <a:ext cx="7645398" cy="661989"/>
          </a:xfrm>
          <a:prstGeom prst="rect">
            <a:avLst/>
          </a:prstGeom>
          <a:noFill/>
          <a:ln>
            <a:noFill/>
          </a:ln>
        </p:spPr>
        <p:txBody>
          <a:bodyPr vert="horz" wrap="square" lIns="46058" tIns="23024" rIns="46058" bIns="23024" anchor="t" anchorCtr="1" compatLnSpc="1">
            <a:spAutoFit/>
          </a:bodyPr>
          <a:lstStyle/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Założenia pracy</a:t>
            </a:r>
            <a:endParaRPr lang="en-US" sz="40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14" name="Text Box 39">
            <a:extLst>
              <a:ext uri="{FF2B5EF4-FFF2-40B4-BE49-F238E27FC236}">
                <a16:creationId xmlns:a16="http://schemas.microsoft.com/office/drawing/2014/main" id="{78C84B63-EFB5-4F0A-8371-955F4020C8DA}"/>
              </a:ext>
            </a:extLst>
          </p:cNvPr>
          <p:cNvSpPr txBox="1"/>
          <p:nvPr/>
        </p:nvSpPr>
        <p:spPr>
          <a:xfrm>
            <a:off x="10255727" y="8149544"/>
            <a:ext cx="23529221" cy="1079098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 wrap="square" lIns="30806" tIns="15407" rIns="30806" bIns="15407" anchor="t" anchorCtr="0" compatLnSpc="1">
            <a:spAutoFit/>
          </a:bodyPr>
          <a:lstStyle/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32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…</a:t>
            </a:r>
            <a:endParaRPr lang="cs-CZ" sz="3200" b="1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0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 b="0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</a:endParaRPr>
          </a:p>
        </p:txBody>
      </p:sp>
      <p:sp>
        <p:nvSpPr>
          <p:cNvPr id="15" name="Text Box 10">
            <a:extLst>
              <a:ext uri="{FF2B5EF4-FFF2-40B4-BE49-F238E27FC236}">
                <a16:creationId xmlns:a16="http://schemas.microsoft.com/office/drawing/2014/main" id="{1B8ACF3C-BD47-4386-A06F-38512F00F7DD}"/>
              </a:ext>
            </a:extLst>
          </p:cNvPr>
          <p:cNvSpPr txBox="1"/>
          <p:nvPr/>
        </p:nvSpPr>
        <p:spPr>
          <a:xfrm>
            <a:off x="651162" y="7310198"/>
            <a:ext cx="7645398" cy="661989"/>
          </a:xfrm>
          <a:prstGeom prst="rect">
            <a:avLst/>
          </a:prstGeom>
          <a:noFill/>
          <a:ln>
            <a:noFill/>
          </a:ln>
        </p:spPr>
        <p:txBody>
          <a:bodyPr vert="horz" wrap="square" lIns="46058" tIns="23024" rIns="46058" bIns="23024" anchor="t" anchorCtr="1" compatLnSpc="1">
            <a:spAutoFit/>
          </a:bodyPr>
          <a:lstStyle/>
          <a:p>
            <a:pPr marL="0" marR="0" lvl="0" indent="0" algn="ctr" defTabSz="2209803" rtl="0" fontAlgn="auto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40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Podsumowanie </a:t>
            </a:r>
            <a:endParaRPr lang="en-US" sz="40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16" name="Text Box 39">
            <a:extLst>
              <a:ext uri="{FF2B5EF4-FFF2-40B4-BE49-F238E27FC236}">
                <a16:creationId xmlns:a16="http://schemas.microsoft.com/office/drawing/2014/main" id="{D536CF5A-173E-472F-A203-E92C01400D42}"/>
              </a:ext>
            </a:extLst>
          </p:cNvPr>
          <p:cNvSpPr txBox="1"/>
          <p:nvPr/>
        </p:nvSpPr>
        <p:spPr>
          <a:xfrm>
            <a:off x="202347" y="8233111"/>
            <a:ext cx="9758074" cy="658059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 wrap="square" lIns="30806" tIns="15407" rIns="30806" bIns="15407" anchor="t" anchorCtr="0" compatLnSpc="1">
            <a:spAutoFit/>
          </a:bodyPr>
          <a:lstStyle/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32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Dwa zdania podsumowujące temat pracy</a:t>
            </a: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79540CCE-DE9A-4D42-B7D4-9A8ADD3781D1}"/>
              </a:ext>
            </a:extLst>
          </p:cNvPr>
          <p:cNvSpPr txBox="1"/>
          <p:nvPr/>
        </p:nvSpPr>
        <p:spPr>
          <a:xfrm>
            <a:off x="353104" y="15054489"/>
            <a:ext cx="7027410" cy="662062"/>
          </a:xfrm>
          <a:prstGeom prst="rect">
            <a:avLst/>
          </a:prstGeom>
          <a:noFill/>
          <a:ln>
            <a:noFill/>
          </a:ln>
        </p:spPr>
        <p:txBody>
          <a:bodyPr vert="horz" wrap="square" lIns="46058" tIns="23024" rIns="46058" bIns="23024" anchor="t" anchorCtr="1" compatLnSpc="1">
            <a:spAutoFit/>
          </a:bodyPr>
          <a:lstStyle/>
          <a:p>
            <a:pPr marL="0" marR="0" lvl="0" indent="0" algn="ctr" defTabSz="2211229" rtl="0" fontAlgn="auto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40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rPr>
              <a:t>Piśmiennictwo </a:t>
            </a:r>
            <a:endParaRPr lang="en-US" sz="4000" b="1" i="0" u="none" strike="noStrike" kern="1200" cap="none" spc="0" baseline="0">
              <a:solidFill>
                <a:srgbClr val="00206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18" name="Text Box 40">
            <a:extLst>
              <a:ext uri="{FF2B5EF4-FFF2-40B4-BE49-F238E27FC236}">
                <a16:creationId xmlns:a16="http://schemas.microsoft.com/office/drawing/2014/main" id="{E05675A1-B31F-4E13-8AE0-390E00BE82BC}"/>
              </a:ext>
            </a:extLst>
          </p:cNvPr>
          <p:cNvSpPr txBox="1"/>
          <p:nvPr/>
        </p:nvSpPr>
        <p:spPr>
          <a:xfrm>
            <a:off x="404704" y="16107686"/>
            <a:ext cx="9555726" cy="2866698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vert="horz" wrap="square" lIns="30806" tIns="15407" rIns="30806" bIns="15407" anchor="t" anchorCtr="0" compatLnSpc="1">
            <a:spAutoFit/>
          </a:bodyPr>
          <a:lstStyle/>
          <a:p>
            <a:pPr marL="342900" marR="0" lvl="0" indent="-34290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3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342900" marR="0" lvl="0" indent="-34290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3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342900" marR="0" lvl="0" indent="-34290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3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342900" marR="0" lvl="0" indent="-34290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3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342900" marR="0" lvl="0" indent="-34290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3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342900" marR="0" lvl="0" indent="-34290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3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342900" marR="0" lvl="0" indent="-34290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3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342900" marR="0" lvl="0" indent="-34290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3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  <a:p>
            <a:pPr marL="171450" marR="0" lvl="0" indent="-171450" algn="l" defTabSz="308180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996" b="0" i="0" u="none" strike="noStrike" kern="1200" cap="none" spc="0" baseline="0">
              <a:solidFill>
                <a:srgbClr val="FFFFFF"/>
              </a:solidFill>
              <a:uFillTx/>
              <a:latin typeface="Times New Roman" pitchFamily="18"/>
            </a:endParaRPr>
          </a:p>
        </p:txBody>
      </p:sp>
      <p:sp>
        <p:nvSpPr>
          <p:cNvPr id="19" name="Prostokąt 23">
            <a:extLst>
              <a:ext uri="{FF2B5EF4-FFF2-40B4-BE49-F238E27FC236}">
                <a16:creationId xmlns:a16="http://schemas.microsoft.com/office/drawing/2014/main" id="{8E198CA6-C9AD-4C2C-A70A-065368BA1DE4}"/>
              </a:ext>
            </a:extLst>
          </p:cNvPr>
          <p:cNvSpPr/>
          <p:nvPr/>
        </p:nvSpPr>
        <p:spPr>
          <a:xfrm rot="20763578">
            <a:off x="1964461" y="8383666"/>
            <a:ext cx="30194265" cy="24006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30654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5000" b="1" i="0" u="none" strike="noStrike" kern="1200" cap="none" spc="0" baseline="0">
                <a:solidFill>
                  <a:srgbClr val="002060"/>
                </a:solidFill>
                <a:effectLst>
                  <a:outerShdw dist="38996" dir="5459597">
                    <a:srgbClr val="000000"/>
                  </a:outerShdw>
                </a:effectLst>
                <a:uFillTx/>
                <a:latin typeface="Calibri"/>
              </a:rPr>
              <a:t>Praca poglądowa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79</Words>
  <Application>Microsoft Office PowerPoint</Application>
  <PresentationFormat>Niestandardowy</PresentationFormat>
  <Paragraphs>123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8" baseType="lpstr">
      <vt:lpstr>Arial</vt:lpstr>
      <vt:lpstr>Calibri</vt:lpstr>
      <vt:lpstr>Symbol</vt:lpstr>
      <vt:lpstr>Times New Roman</vt:lpstr>
      <vt:lpstr>Wingdings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wum</dc:creator>
  <cp:lastModifiedBy>Dominika Robak</cp:lastModifiedBy>
  <cp:revision>1</cp:revision>
  <dcterms:created xsi:type="dcterms:W3CDTF">2018-06-29T20:39:58Z</dcterms:created>
  <dcterms:modified xsi:type="dcterms:W3CDTF">2019-04-23T14:01:36Z</dcterms:modified>
</cp:coreProperties>
</file>